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  <p:embeddedFont>
      <p:font typeface="Merriweather"/>
      <p:regular r:id="rId22"/>
    </p:embeddedFont>
    <p:embeddedFont>
      <p:font typeface="Merriweather"/>
      <p:regular r:id="rId23"/>
    </p:embeddedFont>
    <p:embeddedFont>
      <p:font typeface="Merriweath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377916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QoE Data Collection App: Requirements Analysis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5061942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report analyzes requirements for a mobile QoE data app in Cameroon.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185404"/>
            <a:ext cx="7208520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&amp; Next Steps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532685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541162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5945148"/>
            <a:ext cx="329315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requirements defined; legal and reward integration gaps remain.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67563" y="532685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69687" y="541162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Risks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069687" y="5945148"/>
            <a:ext cx="329315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Pending MNO agreement on rewards is critical risk.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71328" y="532685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73452" y="541162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Next Steps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473452" y="5945148"/>
            <a:ext cx="329315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Address legal compliance, finalize reward integration, and validate SRS.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753" y="572453"/>
            <a:ext cx="7689294" cy="1298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Review &amp; Analysis of Requirements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3753" y="2183130"/>
            <a:ext cx="7689294" cy="121265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137" y="2398514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Completeness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29137" y="2847856"/>
            <a:ext cx="725852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Core functions identified but legal and security gaps exist.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13753" y="3603546"/>
            <a:ext cx="7689294" cy="121265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9137" y="3818930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Clarity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429137" y="4268272"/>
            <a:ext cx="725852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High-level goals clear; key terms lack precise definitions.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3753" y="5023961"/>
            <a:ext cx="7689294" cy="121265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9137" y="5239345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Feasibility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29137" y="5688687"/>
            <a:ext cx="725852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Cross-platform limits and legal risks challenge implementation.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13753" y="6444377"/>
            <a:ext cx="7689294" cy="1212652"/>
          </a:xfrm>
          <a:prstGeom prst="roundRect">
            <a:avLst>
              <a:gd name="adj" fmla="val 719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137" y="6659761"/>
            <a:ext cx="2597825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Dependencies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429137" y="7109103"/>
            <a:ext cx="725852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Relies on backend, MNO integration, OS APIs, and legal compliance.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108829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Inconsistencies &amp; Ambiguities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02156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3106341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Conflicts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3639860"/>
            <a:ext cx="2751892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app vs. many features; strong security vs. quick login.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726305" y="302156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8429" y="3106341"/>
            <a:ext cx="2751892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Notification Preferences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28429" y="4025384"/>
            <a:ext cx="275189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Varied views on engagement vs. annoyance.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71273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65923" y="57975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Ambiguous Terms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665923" y="6331029"/>
            <a:ext cx="661427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“Smooth operation,” “low memory,” and “simple interface” unclear.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65734"/>
            <a:ext cx="845605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Critical Missing Information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5369243"/>
            <a:ext cx="344685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Regulatory Compliance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5902762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ART and Cameroonian data protection laws not addressed.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6965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09022" y="53692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Security Details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09022" y="5902762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Encryption, anonymization, and testing specifics missing.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92189" y="53692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Other Omissions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92189" y="5902762"/>
            <a:ext cx="361223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Language support, device versions, monetization, accessibility.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8779" y="558284"/>
            <a:ext cx="8571667" cy="632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Recommendations to Address Gaps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8779" y="1596033"/>
            <a:ext cx="1012508" cy="12150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25015" y="1798439"/>
            <a:ext cx="253126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Legal Research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025015" y="2236232"/>
            <a:ext cx="1189660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Engage experts on ART rules and data privacy laws.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779" y="2811066"/>
            <a:ext cx="1012508" cy="12150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5015" y="3013472"/>
            <a:ext cx="253126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Define Security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025015" y="3451265"/>
            <a:ext cx="1189660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 measurable encryption and access control standards.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79" y="4026098"/>
            <a:ext cx="1012508" cy="12150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5015" y="4228505"/>
            <a:ext cx="2626995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Update Privacy Policy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025015" y="4666297"/>
            <a:ext cx="1189660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Ensure consent flows comply with local laws.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779" y="5241131"/>
            <a:ext cx="1012508" cy="121503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25015" y="5443537"/>
            <a:ext cx="3030617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Stakeholder Clarification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025015" y="5881330"/>
            <a:ext cx="1189660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Discuss legal and security needs with MNOs and ART.</a:t>
            </a:r>
            <a:endParaRPr lang="en-US" sz="15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779" y="6456164"/>
            <a:ext cx="1012508" cy="121503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25015" y="6658570"/>
            <a:ext cx="276344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Revise Documentation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025015" y="7096363"/>
            <a:ext cx="1189660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Integrate mandatory legal and security requirements into SRS.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142173"/>
            <a:ext cx="907803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Prioritization of Requirements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3044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Must Have (V1.0)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1627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Background data collection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6439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feedback submission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1250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data upload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60617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Reward mechanism interface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3530441"/>
            <a:ext cx="34688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Should Have (Post V1.0)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623929" y="41627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Smart feedback prompting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46439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Multi-SIM identification (Android)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512504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engagement analytics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97154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Functional vs Non-Functional Requirements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156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Functional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collection and feedback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Offline storage and upload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Privacy controls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4156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Non-Functional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Battery efficiency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Security and privacy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Reliability and responsiveness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92642"/>
            <a:ext cx="9175790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SRS Overview and User Classes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5134094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52188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Subscribers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5752386"/>
            <a:ext cx="329315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Young, tech-savvy, motivated by rewards and simplicity.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67563" y="5134094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69687" y="5218867"/>
            <a:ext cx="329315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Network Operators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069687" y="6137910"/>
            <a:ext cx="329315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 data for network optimization and churn reduction.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71328" y="5134094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73452" y="521886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App Administrators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473452" y="5752386"/>
            <a:ext cx="329315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Manage backend and monitor data flow.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65734"/>
            <a:ext cx="852368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Validation with Stakeholders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53692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Survey Insights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5902762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prefer event-triggered prompts and instant rewards.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6965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09022" y="53692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Interview Insights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09022" y="5902762"/>
            <a:ext cx="361223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Battery drain and privacy are top user concerns.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107186"/>
            <a:ext cx="4136350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92189" y="53692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Adjustments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92189" y="5902762"/>
            <a:ext cx="361223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Added adaptive prompting, granular privacy, and offline mode.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2025-05-05T21:25:42Z</dcterms:created>
  <dcterms:modified xsi:type="dcterms:W3CDTF">2025-05-05T21:25:42Z</dcterms:modified>
</cp:coreProperties>
</file>